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Open Sans SemiBold" panose="020B060402020202020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Open Sans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39">
          <p15:clr>
            <a:srgbClr val="A4A3A4"/>
          </p15:clr>
        </p15:guide>
        <p15:guide id="2" pos="3312">
          <p15:clr>
            <a:srgbClr val="A4A3A4"/>
          </p15:clr>
        </p15:guide>
        <p15:guide id="3" orient="horz" pos="936">
          <p15:clr>
            <a:srgbClr val="9AA0A6"/>
          </p15:clr>
        </p15:guide>
        <p15:guide id="4" orient="horz" pos="133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232" y="52"/>
      </p:cViewPr>
      <p:guideLst>
        <p:guide orient="horz" pos="1539"/>
        <p:guide pos="3312"/>
        <p:guide orient="horz" pos="936"/>
        <p:guide orient="horz" pos="13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03ff197be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803ff197b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fa04bbfc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fa04bbfc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fa04bbfc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fa04bbfc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fa04bbfc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fa04bbfc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fa04bbfc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fa04bbfc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fa04bbfc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fa04bbfc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fa04bbfc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fa04bbfc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fa04bbfc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fa04bbfcb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fa04bbfc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fa04bbfc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fa04bbfc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fa04bbfcb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fa04bbfc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fa04bbfc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03ff197be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03ff197be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fa04bbfc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fa04bbfcb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fa04bbfc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fa04bbfc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fa04bbfc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8fa04bbfc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6227215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86227215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03ff197be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03ff197be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03ff197be_2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03ff197be_2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03ff197be_2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03ff197be_2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03ff197be_2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03ff197be_2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fa04bbf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fa04bbf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03ff197be_2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03ff197be_2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fa04bbfc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fa04bbfc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/ Conference Title Slide">
  <p:cSld name="Presentation / Conference Title Slid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t="1475" b="2054"/>
          <a:stretch/>
        </p:blipFill>
        <p:spPr>
          <a:xfrm>
            <a:off x="179386" y="175366"/>
            <a:ext cx="8779458" cy="476765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689169" y="360781"/>
            <a:ext cx="1682400" cy="1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362267" y="360781"/>
            <a:ext cx="1682400" cy="1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362265" y="464596"/>
            <a:ext cx="1682400" cy="1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4"/>
          </p:nvPr>
        </p:nvSpPr>
        <p:spPr>
          <a:xfrm>
            <a:off x="6588084" y="360781"/>
            <a:ext cx="1682400" cy="1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5"/>
          </p:nvPr>
        </p:nvSpPr>
        <p:spPr>
          <a:xfrm>
            <a:off x="704088" y="2578614"/>
            <a:ext cx="77358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E1F6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A4E1F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6"/>
          </p:nvPr>
        </p:nvSpPr>
        <p:spPr>
          <a:xfrm>
            <a:off x="704088" y="1942114"/>
            <a:ext cx="77358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2430" y="931207"/>
            <a:ext cx="799140" cy="79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ohrt.com/paratransit/app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170750" y="181400"/>
            <a:ext cx="8782200" cy="4759500"/>
          </a:xfrm>
          <a:prstGeom prst="rect">
            <a:avLst/>
          </a:prstGeom>
          <a:solidFill>
            <a:srgbClr val="1E31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5" y="582900"/>
            <a:ext cx="2504901" cy="15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265875" y="2157050"/>
            <a:ext cx="4306800" cy="14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HRT Paratransit Rider App</a:t>
            </a:r>
            <a:endParaRPr sz="3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August 2020</a:t>
            </a:r>
            <a:endParaRPr sz="145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/>
        </p:nvSpPr>
        <p:spPr>
          <a:xfrm>
            <a:off x="411450" y="153725"/>
            <a:ext cx="80073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Update password to something you can easily remember (optional)</a:t>
            </a:r>
            <a:endParaRPr sz="2800" b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175" y="1872363"/>
            <a:ext cx="2375401" cy="30379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3"/>
          <p:cNvCxnSpPr/>
          <p:nvPr/>
        </p:nvCxnSpPr>
        <p:spPr>
          <a:xfrm>
            <a:off x="2457975" y="2785050"/>
            <a:ext cx="183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6" name="Google Shape;156;p2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675" y="1832050"/>
            <a:ext cx="2328199" cy="326212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/>
          <p:nvPr/>
        </p:nvSpPr>
        <p:spPr>
          <a:xfrm>
            <a:off x="4813625" y="3858925"/>
            <a:ext cx="2430300" cy="39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411450" y="1201000"/>
            <a:ext cx="86061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Make sure your password is at least 6 characters long and contains a number or special character.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acceptable password: ‘Hrt123’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170750" y="181400"/>
            <a:ext cx="8782200" cy="4759500"/>
          </a:xfrm>
          <a:prstGeom prst="rect">
            <a:avLst/>
          </a:prstGeom>
          <a:solidFill>
            <a:srgbClr val="1E31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4"/>
          <p:cNvSpPr txBox="1"/>
          <p:nvPr/>
        </p:nvSpPr>
        <p:spPr>
          <a:xfrm>
            <a:off x="411450" y="1068125"/>
            <a:ext cx="5355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Booking a one-time ride.</a:t>
            </a:r>
            <a:endParaRPr sz="4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/>
        </p:nvSpPr>
        <p:spPr>
          <a:xfrm>
            <a:off x="411450" y="229925"/>
            <a:ext cx="74019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Step 1 - Pickup Location</a:t>
            </a:r>
            <a:endParaRPr sz="2800" b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113" y="1047263"/>
            <a:ext cx="2375376" cy="380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5" y="957875"/>
            <a:ext cx="1838663" cy="3981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5"/>
          <p:cNvCxnSpPr/>
          <p:nvPr/>
        </p:nvCxnSpPr>
        <p:spPr>
          <a:xfrm>
            <a:off x="2930475" y="1576350"/>
            <a:ext cx="1517100" cy="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/>
        </p:nvSpPr>
        <p:spPr>
          <a:xfrm>
            <a:off x="411450" y="229925"/>
            <a:ext cx="74019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Step 2 - Destination Location</a:t>
            </a:r>
            <a:endParaRPr sz="2800" b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26"/>
          <p:cNvCxnSpPr/>
          <p:nvPr/>
        </p:nvCxnSpPr>
        <p:spPr>
          <a:xfrm>
            <a:off x="2796150" y="1844975"/>
            <a:ext cx="1817100" cy="3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2" name="Google Shape;182;p2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75" y="817850"/>
            <a:ext cx="1921126" cy="41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125" y="948200"/>
            <a:ext cx="2375401" cy="367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/>
        </p:nvSpPr>
        <p:spPr>
          <a:xfrm>
            <a:off x="411450" y="229925"/>
            <a:ext cx="74019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Step 3 - Travel Reason &amp; Ride Notes</a:t>
            </a:r>
            <a:endParaRPr sz="2800" b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800" y="1062824"/>
            <a:ext cx="2375401" cy="34645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1" name="Google Shape;191;p2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5553" y="936424"/>
            <a:ext cx="2375401" cy="38488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2" name="Google Shape;192;p2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4050" y="936424"/>
            <a:ext cx="2375401" cy="34645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/>
        </p:nvSpPr>
        <p:spPr>
          <a:xfrm>
            <a:off x="411450" y="229925"/>
            <a:ext cx="74019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Step 4 - Additional Passengers</a:t>
            </a:r>
            <a:endParaRPr sz="2800" b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" name="Google Shape;19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025" y="999575"/>
            <a:ext cx="2375401" cy="38864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/>
        </p:nvSpPr>
        <p:spPr>
          <a:xfrm>
            <a:off x="411450" y="229925"/>
            <a:ext cx="74019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Step 5 - Date and Time</a:t>
            </a:r>
            <a:endParaRPr sz="2800" b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675" y="959675"/>
            <a:ext cx="2375401" cy="3703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207" name="Google Shape;207;p29"/>
          <p:cNvCxnSpPr/>
          <p:nvPr/>
        </p:nvCxnSpPr>
        <p:spPr>
          <a:xfrm>
            <a:off x="3270225" y="2326925"/>
            <a:ext cx="1627500" cy="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8" name="Google Shape;208;p29"/>
          <p:cNvSpPr txBox="1"/>
          <p:nvPr/>
        </p:nvSpPr>
        <p:spPr>
          <a:xfrm>
            <a:off x="4984725" y="2066200"/>
            <a:ext cx="3065400" cy="11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“Depart at” or “Arrive by”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/>
        </p:nvSpPr>
        <p:spPr>
          <a:xfrm>
            <a:off x="411450" y="229925"/>
            <a:ext cx="74019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Step 6 - Select Proposal Window</a:t>
            </a:r>
            <a:endParaRPr sz="2800" b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4" name="Google Shape;21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500" y="949000"/>
            <a:ext cx="2375401" cy="3799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/>
        </p:nvSpPr>
        <p:spPr>
          <a:xfrm>
            <a:off x="411450" y="229925"/>
            <a:ext cx="80949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Step 7 - Confirmation Screen + Book Return</a:t>
            </a:r>
            <a:endParaRPr sz="2800" b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950" y="996325"/>
            <a:ext cx="2593800" cy="3889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31"/>
          <p:cNvCxnSpPr/>
          <p:nvPr/>
        </p:nvCxnSpPr>
        <p:spPr>
          <a:xfrm>
            <a:off x="3474600" y="3869150"/>
            <a:ext cx="12027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4" name="Google Shape;224;p31"/>
          <p:cNvSpPr txBox="1"/>
          <p:nvPr/>
        </p:nvSpPr>
        <p:spPr>
          <a:xfrm>
            <a:off x="4818775" y="3365075"/>
            <a:ext cx="2936100" cy="1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“Book Return” flips the pickup and destination locations and starts the booking process again. Rider still needs to go through ride details (date, time, etc.) and confirm.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/>
          <p:nvPr/>
        </p:nvSpPr>
        <p:spPr>
          <a:xfrm>
            <a:off x="170750" y="181400"/>
            <a:ext cx="8782200" cy="4759500"/>
          </a:xfrm>
          <a:prstGeom prst="rect">
            <a:avLst/>
          </a:prstGeom>
          <a:solidFill>
            <a:srgbClr val="1E31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2"/>
          <p:cNvSpPr txBox="1"/>
          <p:nvPr/>
        </p:nvSpPr>
        <p:spPr>
          <a:xfrm>
            <a:off x="411450" y="1068125"/>
            <a:ext cx="5355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Other key app functionality</a:t>
            </a:r>
            <a:endParaRPr sz="4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1" name="Google Shape;23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170750" y="181400"/>
            <a:ext cx="8782200" cy="4759500"/>
          </a:xfrm>
          <a:prstGeom prst="rect">
            <a:avLst/>
          </a:prstGeom>
          <a:solidFill>
            <a:srgbClr val="1E31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411450" y="1808475"/>
            <a:ext cx="7745100" cy="3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Introduction.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Current vs. future features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Exploring the rider app.</a:t>
            </a:r>
            <a:endParaRPr sz="1600"/>
          </a:p>
        </p:txBody>
      </p:sp>
      <p:sp>
        <p:nvSpPr>
          <p:cNvPr id="72" name="Google Shape;72;p15"/>
          <p:cNvSpPr txBox="1"/>
          <p:nvPr/>
        </p:nvSpPr>
        <p:spPr>
          <a:xfrm>
            <a:off x="411450" y="1068125"/>
            <a:ext cx="49341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Welcome!</a:t>
            </a:r>
            <a:endParaRPr sz="4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1" r="3504" b="38053"/>
          <a:stretch/>
        </p:blipFill>
        <p:spPr>
          <a:xfrm>
            <a:off x="4739975" y="13325"/>
            <a:ext cx="4175424" cy="49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/>
        </p:nvSpPr>
        <p:spPr>
          <a:xfrm>
            <a:off x="411450" y="229925"/>
            <a:ext cx="80949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View, Edit, or Cancel Rides</a:t>
            </a:r>
            <a:endParaRPr sz="2800" b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7" name="Google Shape;23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800" y="1125500"/>
            <a:ext cx="2375401" cy="263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175" y="957963"/>
            <a:ext cx="2375401" cy="30379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3"/>
          <p:cNvCxnSpPr/>
          <p:nvPr/>
        </p:nvCxnSpPr>
        <p:spPr>
          <a:xfrm rot="10800000" flipH="1">
            <a:off x="2503825" y="2437400"/>
            <a:ext cx="2291400" cy="4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1" name="Google Shape;241;p33"/>
          <p:cNvSpPr/>
          <p:nvPr/>
        </p:nvSpPr>
        <p:spPr>
          <a:xfrm>
            <a:off x="4962400" y="2999500"/>
            <a:ext cx="687300" cy="22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3"/>
          <p:cNvSpPr/>
          <p:nvPr/>
        </p:nvSpPr>
        <p:spPr>
          <a:xfrm>
            <a:off x="6655475" y="2999500"/>
            <a:ext cx="687300" cy="22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/>
        </p:nvSpPr>
        <p:spPr>
          <a:xfrm>
            <a:off x="411450" y="229925"/>
            <a:ext cx="80949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Track the real time location of your driver.</a:t>
            </a:r>
            <a:endParaRPr sz="2800" b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9200" y="880675"/>
            <a:ext cx="2375401" cy="4060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1800" y="880675"/>
            <a:ext cx="2375401" cy="4060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/>
        </p:nvSpPr>
        <p:spPr>
          <a:xfrm>
            <a:off x="411450" y="229925"/>
            <a:ext cx="80949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Update a payment method</a:t>
            </a:r>
            <a:endParaRPr sz="2800" b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6" name="Google Shape;25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3275" y="1567575"/>
            <a:ext cx="2375401" cy="251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00" y="1453900"/>
            <a:ext cx="2375401" cy="2627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35"/>
          <p:cNvCxnSpPr/>
          <p:nvPr/>
        </p:nvCxnSpPr>
        <p:spPr>
          <a:xfrm rot="10800000" flipH="1">
            <a:off x="3128000" y="2906225"/>
            <a:ext cx="1706700" cy="79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/>
          <p:nvPr/>
        </p:nvSpPr>
        <p:spPr>
          <a:xfrm>
            <a:off x="170750" y="181400"/>
            <a:ext cx="8782200" cy="4759500"/>
          </a:xfrm>
          <a:prstGeom prst="rect">
            <a:avLst/>
          </a:prstGeom>
          <a:solidFill>
            <a:srgbClr val="1E31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6"/>
          <p:cNvSpPr txBox="1"/>
          <p:nvPr/>
        </p:nvSpPr>
        <p:spPr>
          <a:xfrm>
            <a:off x="411450" y="2363525"/>
            <a:ext cx="49341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 sz="4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50" y="3451123"/>
            <a:ext cx="79444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Added by Endependence Center – information on HRT website about App</a:t>
            </a:r>
          </a:p>
          <a:p>
            <a:r>
              <a:rPr lang="en-US" sz="1800" b="1" u="sng" dirty="0">
                <a:solidFill>
                  <a:schemeClr val="bg1"/>
                </a:solidFill>
                <a:hlinkClick r:id="rId3"/>
              </a:rPr>
              <a:t>https://gohrt.com/paratransit/app/</a:t>
            </a:r>
            <a:endParaRPr lang="en-US" sz="1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4590800" y="181400"/>
            <a:ext cx="4362300" cy="4759500"/>
          </a:xfrm>
          <a:prstGeom prst="rect">
            <a:avLst/>
          </a:prstGeom>
          <a:solidFill>
            <a:srgbClr val="1E31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411450" y="1591858"/>
            <a:ext cx="3419400" cy="15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3160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Continually release new app versions.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3160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Versions aren’t perfect.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3160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Receive as much customer feedback as possible and quickly create new versions.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11450" y="1068125"/>
            <a:ext cx="49341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This is an iterative process</a:t>
            </a:r>
            <a:endParaRPr sz="100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5160400" y="1591858"/>
            <a:ext cx="4159200" cy="15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 app user experience that is: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7E0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Customer-centric.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7E0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Clear and easy to use.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7E0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ADA Compliant.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5160402" y="1068125"/>
            <a:ext cx="49341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outcome</a:t>
            </a:r>
            <a:endParaRPr sz="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444925" y="2237675"/>
            <a:ext cx="6064500" cy="23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3160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Track the location of your vehicle leading up to your pickup time.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3160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View, modify, or cancel your scheduled rides.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3160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Book one-time trips / round trips.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3160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View the route of your ride and expected drop-off time.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3160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Multiple proposals (when available) for you to select the time window that works best for you.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3160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Payment method management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11450" y="763325"/>
            <a:ext cx="3908700" cy="1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What’s in this version of the app?</a:t>
            </a:r>
            <a:endParaRPr sz="2800" b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21625" y="1816705"/>
            <a:ext cx="49341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Features we think you’ll love</a:t>
            </a:r>
            <a:endParaRPr sz="300" i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465050"/>
            <a:ext cx="945500" cy="5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411450" y="1187148"/>
            <a:ext cx="49341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What’s coming soon?</a:t>
            </a:r>
            <a:endParaRPr sz="450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465050"/>
            <a:ext cx="945500" cy="5941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444925" y="2161475"/>
            <a:ext cx="4602600" cy="2357100"/>
          </a:xfrm>
          <a:prstGeom prst="rect">
            <a:avLst/>
          </a:prstGeom>
          <a:noFill/>
          <a:ln w="9525" cap="flat" cmpd="sng">
            <a:solidFill>
              <a:srgbClr val="1E3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3160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Book recurring trips.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3160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Working voiceover functionality during book ride flow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Feedback from you!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421625" y="1740505"/>
            <a:ext cx="49341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New in version 2</a:t>
            </a:r>
            <a:endParaRPr sz="300" i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1400" y="4465050"/>
            <a:ext cx="945500" cy="5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170750" y="181400"/>
            <a:ext cx="8782200" cy="4759500"/>
          </a:xfrm>
          <a:prstGeom prst="rect">
            <a:avLst/>
          </a:prstGeom>
          <a:solidFill>
            <a:srgbClr val="1E31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411450" y="1068125"/>
            <a:ext cx="5355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Getting Started - Download and First-time Login</a:t>
            </a:r>
            <a:endParaRPr sz="4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5044250" y="181400"/>
            <a:ext cx="3908700" cy="4759500"/>
          </a:xfrm>
          <a:prstGeom prst="rect">
            <a:avLst/>
          </a:prstGeom>
          <a:solidFill>
            <a:srgbClr val="1E31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411450" y="763325"/>
            <a:ext cx="39087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Downloading the app</a:t>
            </a:r>
            <a:endParaRPr sz="2800" b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444925" y="1896877"/>
            <a:ext cx="49341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iPhone and Android users:</a:t>
            </a:r>
            <a:endParaRPr sz="100" i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468225" y="2285825"/>
            <a:ext cx="44664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can find the app in the store by searching “HRT Paratransit”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2963" y="802750"/>
            <a:ext cx="2671265" cy="3280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/>
        </p:nvSpPr>
        <p:spPr>
          <a:xfrm>
            <a:off x="411450" y="229925"/>
            <a:ext cx="48462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First time login process</a:t>
            </a:r>
            <a:endParaRPr sz="2800" b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75" y="1582800"/>
            <a:ext cx="1778099" cy="323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5075" y="2155225"/>
            <a:ext cx="1908450" cy="2091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/>
          <p:nvPr/>
        </p:nvSpPr>
        <p:spPr>
          <a:xfrm>
            <a:off x="822275" y="3865625"/>
            <a:ext cx="815100" cy="466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3363" y="2134649"/>
            <a:ext cx="2398624" cy="24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/>
          <p:nvPr/>
        </p:nvSpPr>
        <p:spPr>
          <a:xfrm>
            <a:off x="4164475" y="3477900"/>
            <a:ext cx="1387500" cy="466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/>
          <p:nvPr/>
        </p:nvSpPr>
        <p:spPr>
          <a:xfrm>
            <a:off x="6245075" y="2796575"/>
            <a:ext cx="1908300" cy="594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822275" y="1048600"/>
            <a:ext cx="18120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Click “Log In”</a:t>
            </a:r>
            <a:endParaRPr b="1"/>
          </a:p>
        </p:txBody>
      </p:sp>
      <p:sp>
        <p:nvSpPr>
          <p:cNvPr id="131" name="Google Shape;131;p21"/>
          <p:cNvSpPr txBox="1"/>
          <p:nvPr/>
        </p:nvSpPr>
        <p:spPr>
          <a:xfrm>
            <a:off x="3446675" y="1048600"/>
            <a:ext cx="18120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Click “Retrieve your password”</a:t>
            </a:r>
            <a:endParaRPr b="1"/>
          </a:p>
        </p:txBody>
      </p:sp>
      <p:sp>
        <p:nvSpPr>
          <p:cNvPr id="132" name="Google Shape;132;p21"/>
          <p:cNvSpPr txBox="1"/>
          <p:nvPr/>
        </p:nvSpPr>
        <p:spPr>
          <a:xfrm>
            <a:off x="6301200" y="1048600"/>
            <a:ext cx="2022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Enter phone # (must match account)</a:t>
            </a:r>
            <a:endParaRPr b="1"/>
          </a:p>
        </p:txBody>
      </p:sp>
      <p:sp>
        <p:nvSpPr>
          <p:cNvPr id="133" name="Google Shape;133;p21"/>
          <p:cNvSpPr/>
          <p:nvPr/>
        </p:nvSpPr>
        <p:spPr>
          <a:xfrm>
            <a:off x="4919275" y="184000"/>
            <a:ext cx="3265500" cy="864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If a rider uses the web portal - the password will remain the same for the app.  Enter HRT ID &amp; password to login.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/>
        </p:nvSpPr>
        <p:spPr>
          <a:xfrm>
            <a:off x="411450" y="229925"/>
            <a:ext cx="48462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E3160"/>
                </a:solidFill>
                <a:latin typeface="Open Sans"/>
                <a:ea typeface="Open Sans"/>
                <a:cs typeface="Open Sans"/>
                <a:sym typeface="Open Sans"/>
              </a:rPr>
              <a:t>First time login process</a:t>
            </a:r>
            <a:endParaRPr sz="2800" b="1">
              <a:solidFill>
                <a:srgbClr val="1E31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00" y="4291871"/>
            <a:ext cx="945500" cy="5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738" y="1854674"/>
            <a:ext cx="2398624" cy="24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822275" y="1048600"/>
            <a:ext cx="18120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Receive SMS and call w/ password</a:t>
            </a:r>
            <a:endParaRPr b="1"/>
          </a:p>
        </p:txBody>
      </p:sp>
      <p:sp>
        <p:nvSpPr>
          <p:cNvPr id="142" name="Google Shape;142;p22"/>
          <p:cNvSpPr txBox="1"/>
          <p:nvPr/>
        </p:nvSpPr>
        <p:spPr>
          <a:xfrm>
            <a:off x="5036338" y="1077800"/>
            <a:ext cx="21054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Return to Log In screen</a:t>
            </a:r>
            <a:endParaRPr b="1"/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50" y="1772549"/>
            <a:ext cx="2375401" cy="230910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/>
          <p:nvPr/>
        </p:nvSpPr>
        <p:spPr>
          <a:xfrm>
            <a:off x="362600" y="2343743"/>
            <a:ext cx="1008300" cy="198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5" name="Google Shape;145;p22"/>
          <p:cNvCxnSpPr/>
          <p:nvPr/>
        </p:nvCxnSpPr>
        <p:spPr>
          <a:xfrm>
            <a:off x="1370900" y="2443043"/>
            <a:ext cx="3801000" cy="71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6" name="Google Shape;146;p22"/>
          <p:cNvSpPr txBox="1"/>
          <p:nvPr/>
        </p:nvSpPr>
        <p:spPr>
          <a:xfrm>
            <a:off x="3472100" y="2244450"/>
            <a:ext cx="875400" cy="1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HRT ID</a:t>
            </a:r>
            <a:endParaRPr/>
          </a:p>
        </p:txBody>
      </p:sp>
      <p:cxnSp>
        <p:nvCxnSpPr>
          <p:cNvPr id="147" name="Google Shape;147;p22"/>
          <p:cNvCxnSpPr/>
          <p:nvPr/>
        </p:nvCxnSpPr>
        <p:spPr>
          <a:xfrm>
            <a:off x="4201675" y="2491600"/>
            <a:ext cx="1014000" cy="32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436</Words>
  <Application>Microsoft Office PowerPoint</Application>
  <PresentationFormat>On-screen Show (16:9)</PresentationFormat>
  <Paragraphs>63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Open Sans SemiBold</vt:lpstr>
      <vt:lpstr>Trebuchet MS</vt:lpstr>
      <vt:lpstr>Open Sans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Simpson</dc:creator>
  <cp:lastModifiedBy>Cheryl Simpson</cp:lastModifiedBy>
  <cp:revision>2</cp:revision>
  <dcterms:modified xsi:type="dcterms:W3CDTF">2020-09-14T16:39:05Z</dcterms:modified>
</cp:coreProperties>
</file>